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97" r:id="rId4"/>
    <p:sldId id="273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30.09.2014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30.09.2014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30.09.2014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30.09.2014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30.09.2014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30.09.2014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887801"/>
            <a:ext cx="7358063" cy="1470025"/>
          </a:xfrm>
        </p:spPr>
        <p:txBody>
          <a:bodyPr/>
          <a:lstStyle/>
          <a:p>
            <a:r>
              <a:rPr lang="ru-RU" b="1" i="1" dirty="0" smtClean="0"/>
              <a:t>Победители и призеры Конкурса компьютерных рисунков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85728"/>
            <a:ext cx="7400925" cy="1785950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15050" cy="1154112"/>
          </a:xfrm>
        </p:spPr>
        <p:txBody>
          <a:bodyPr/>
          <a:lstStyle/>
          <a:p>
            <a:r>
              <a:rPr lang="ru-RU" dirty="0" smtClean="0"/>
              <a:t>Призёр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Никишина Анастасия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8 </a:t>
            </a:r>
            <a:r>
              <a:rPr lang="ru-RU" dirty="0" smtClean="0"/>
              <a:t>класс</a:t>
            </a:r>
          </a:p>
        </p:txBody>
      </p:sp>
      <p:pic>
        <p:nvPicPr>
          <p:cNvPr id="1026" name="Picture 2" descr="C:\Users\Оля\Desktop\школа\рисунок конкурс\8а\Никишина Анастасия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071678"/>
            <a:ext cx="6286544" cy="41687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6115050" cy="1154112"/>
          </a:xfrm>
        </p:spPr>
        <p:txBody>
          <a:bodyPr/>
          <a:lstStyle/>
          <a:p>
            <a:r>
              <a:rPr lang="ru-RU" dirty="0" smtClean="0"/>
              <a:t>Призёр</a:t>
            </a:r>
            <a:br>
              <a:rPr lang="ru-RU" dirty="0" smtClean="0"/>
            </a:br>
            <a:r>
              <a:rPr lang="ru-RU" dirty="0" smtClean="0"/>
              <a:t>М</a:t>
            </a:r>
            <a:r>
              <a:rPr lang="ru-RU" dirty="0" smtClean="0"/>
              <a:t>ельников Родион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8 </a:t>
            </a:r>
            <a:r>
              <a:rPr lang="ru-RU" dirty="0" smtClean="0"/>
              <a:t>класс</a:t>
            </a:r>
          </a:p>
        </p:txBody>
      </p:sp>
      <p:pic>
        <p:nvPicPr>
          <p:cNvPr id="2050" name="Picture 2" descr="C:\Users\Оля\Desktop\школа\рисунок конкурс\8б\Мельников Родион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000240"/>
            <a:ext cx="6812274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15050" cy="1368412"/>
          </a:xfrm>
        </p:spPr>
        <p:txBody>
          <a:bodyPr/>
          <a:lstStyle/>
          <a:p>
            <a:r>
              <a:rPr lang="ru-RU" sz="4000" dirty="0" smtClean="0"/>
              <a:t>Победитель</a:t>
            </a:r>
            <a:r>
              <a:rPr lang="ru-RU" sz="4000" dirty="0" smtClean="0"/>
              <a:t>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Шлякова Анастасия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8 </a:t>
            </a:r>
            <a:r>
              <a:rPr lang="ru-RU" sz="4000" dirty="0" smtClean="0"/>
              <a:t>класс</a:t>
            </a:r>
            <a:endParaRPr lang="ru-RU" dirty="0" smtClean="0"/>
          </a:p>
        </p:txBody>
      </p:sp>
      <p:pic>
        <p:nvPicPr>
          <p:cNvPr id="3074" name="Picture 2" descr="C:\Users\Оля\Desktop\школа\рисунок конкурс\8а\Шлякова Анастасия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928802"/>
            <a:ext cx="6309653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1376</TotalTime>
  <Words>9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Шаблон 2</vt:lpstr>
      <vt:lpstr>Победители и призеры Конкурса компьютерных рисунков </vt:lpstr>
      <vt:lpstr>Призёр Никишина Анастасия 8 класс</vt:lpstr>
      <vt:lpstr>Призёр Мельников Родион 8 класс</vt:lpstr>
      <vt:lpstr>Победитель  Шлякова Анастасия 8 класс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компьютерных рисунков 2013 год</dc:title>
  <dc:creator>Оля</dc:creator>
  <cp:lastModifiedBy>Оля</cp:lastModifiedBy>
  <cp:revision>18</cp:revision>
  <dcterms:created xsi:type="dcterms:W3CDTF">2013-09-22T11:46:33Z</dcterms:created>
  <dcterms:modified xsi:type="dcterms:W3CDTF">2014-09-30T08:59:08Z</dcterms:modified>
</cp:coreProperties>
</file>