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58" r:id="rId6"/>
    <p:sldId id="291" r:id="rId7"/>
    <p:sldId id="297" r:id="rId8"/>
    <p:sldId id="299" r:id="rId9"/>
    <p:sldId id="296" r:id="rId10"/>
    <p:sldId id="300" r:id="rId11"/>
    <p:sldId id="259" r:id="rId12"/>
    <p:sldId id="292" r:id="rId13"/>
    <p:sldId id="298" r:id="rId14"/>
    <p:sldId id="304" r:id="rId15"/>
    <p:sldId id="305" r:id="rId16"/>
    <p:sldId id="306" r:id="rId17"/>
    <p:sldId id="301" r:id="rId18"/>
    <p:sldId id="302" r:id="rId19"/>
    <p:sldId id="303" r:id="rId20"/>
    <p:sldId id="260" r:id="rId21"/>
    <p:sldId id="293" r:id="rId22"/>
    <p:sldId id="307" r:id="rId23"/>
    <p:sldId id="308" r:id="rId24"/>
    <p:sldId id="313" r:id="rId25"/>
    <p:sldId id="314" r:id="rId26"/>
    <p:sldId id="315" r:id="rId27"/>
    <p:sldId id="316" r:id="rId28"/>
    <p:sldId id="309" r:id="rId29"/>
    <p:sldId id="310" r:id="rId30"/>
    <p:sldId id="311" r:id="rId31"/>
    <p:sldId id="312" r:id="rId32"/>
    <p:sldId id="261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29" r:id="rId43"/>
    <p:sldId id="339" r:id="rId44"/>
    <p:sldId id="340" r:id="rId45"/>
    <p:sldId id="341" r:id="rId46"/>
    <p:sldId id="342" r:id="rId47"/>
    <p:sldId id="262" r:id="rId48"/>
    <p:sldId id="319" r:id="rId49"/>
    <p:sldId id="317" r:id="rId50"/>
    <p:sldId id="318" r:id="rId51"/>
    <p:sldId id="343" r:id="rId52"/>
    <p:sldId id="344" r:id="rId53"/>
    <p:sldId id="264" r:id="rId54"/>
    <p:sldId id="320" r:id="rId55"/>
    <p:sldId id="321" r:id="rId56"/>
    <p:sldId id="322" r:id="rId57"/>
    <p:sldId id="323" r:id="rId58"/>
    <p:sldId id="345" r:id="rId59"/>
    <p:sldId id="324" r:id="rId60"/>
    <p:sldId id="325" r:id="rId61"/>
    <p:sldId id="326" r:id="rId62"/>
    <p:sldId id="327" r:id="rId63"/>
    <p:sldId id="328" r:id="rId64"/>
    <p:sldId id="346" r:id="rId65"/>
    <p:sldId id="263" r:id="rId66"/>
    <p:sldId id="347" r:id="rId67"/>
    <p:sldId id="348" r:id="rId68"/>
    <p:sldId id="349" r:id="rId69"/>
    <p:sldId id="350" r:id="rId70"/>
    <p:sldId id="351" r:id="rId71"/>
    <p:sldId id="352" r:id="rId72"/>
    <p:sldId id="270" r:id="rId73"/>
    <p:sldId id="353" r:id="rId74"/>
    <p:sldId id="354" r:id="rId75"/>
    <p:sldId id="355" r:id="rId76"/>
    <p:sldId id="356" r:id="rId77"/>
    <p:sldId id="357" r:id="rId78"/>
    <p:sldId id="358" r:id="rId79"/>
    <p:sldId id="271" r:id="rId80"/>
    <p:sldId id="359" r:id="rId81"/>
    <p:sldId id="360" r:id="rId82"/>
    <p:sldId id="361" r:id="rId83"/>
    <p:sldId id="362" r:id="rId84"/>
    <p:sldId id="363" r:id="rId85"/>
    <p:sldId id="364" r:id="rId86"/>
    <p:sldId id="265" r:id="rId87"/>
    <p:sldId id="284" r:id="rId88"/>
    <p:sldId id="285" r:id="rId89"/>
    <p:sldId id="286" r:id="rId90"/>
    <p:sldId id="287" r:id="rId91"/>
    <p:sldId id="288" r:id="rId92"/>
    <p:sldId id="289" r:id="rId93"/>
    <p:sldId id="290" r:id="rId94"/>
  </p:sldIdLst>
  <p:sldSz cx="9144000" cy="6858000" type="screen4x3"/>
  <p:notesSz cx="6858000" cy="9144000"/>
  <p:custDataLst>
    <p:tags r:id="rId9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9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71354">
            <a:off x="3682883" y="516654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Тест «Устройства компьютера»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0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191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57562"/>
            <a:ext cx="2857520" cy="1864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42462">
            <a:off x="4289562" y="471418"/>
            <a:ext cx="3795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Что из перечисленного является устройством </a:t>
            </a:r>
          </a:p>
          <a:p>
            <a:pPr lvl="0"/>
            <a:r>
              <a:rPr lang="ru-RU" b="1" dirty="0" smtClean="0"/>
              <a:t> вывода информации?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25566" y="1679142"/>
            <a:ext cx="2322042" cy="9762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Клавиатура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451663" y="3118251"/>
            <a:ext cx="2640040" cy="61881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Мышь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86314" y="3929066"/>
            <a:ext cx="2527328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Колонки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4786314" y="5000636"/>
            <a:ext cx="2900695" cy="5832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Системный блок</a:t>
            </a:r>
            <a:endParaRPr lang="ru-RU" sz="1600" dirty="0">
              <a:effectLst/>
            </a:endParaRPr>
          </a:p>
        </p:txBody>
      </p:sp>
      <p:pic>
        <p:nvPicPr>
          <p:cNvPr id="8" name="Рисунок 7" descr="001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42462">
            <a:off x="4289562" y="471418"/>
            <a:ext cx="3795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Что из перечисленного является устройством </a:t>
            </a:r>
          </a:p>
          <a:p>
            <a:pPr lvl="0"/>
            <a:r>
              <a:rPr lang="ru-RU" b="1" dirty="0" smtClean="0"/>
              <a:t> вывода информации?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25566" y="1679142"/>
            <a:ext cx="2322042" cy="9762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Клавиатура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451663" y="3118251"/>
            <a:ext cx="2640040" cy="61881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Мышь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86314" y="3929066"/>
            <a:ext cx="2527328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Колонки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4786314" y="5000636"/>
            <a:ext cx="2900695" cy="5832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Системный блок</a:t>
            </a:r>
            <a:endParaRPr lang="ru-RU" sz="1600" dirty="0">
              <a:effectLst/>
            </a:endParaRPr>
          </a:p>
        </p:txBody>
      </p:sp>
      <p:pic>
        <p:nvPicPr>
          <p:cNvPr id="8" name="Рисунок 7" descr="001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42462">
            <a:off x="4289562" y="471418"/>
            <a:ext cx="3795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Что из перечисленного является устройством </a:t>
            </a:r>
          </a:p>
          <a:p>
            <a:pPr lvl="0"/>
            <a:r>
              <a:rPr lang="ru-RU" b="1" dirty="0" smtClean="0"/>
              <a:t> вывода информации?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325566" y="1679142"/>
            <a:ext cx="2322042" cy="97626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Клавиатура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451663" y="3118251"/>
            <a:ext cx="2640040" cy="61881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Мышь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86314" y="3929066"/>
            <a:ext cx="2527328" cy="85725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Колонки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4786314" y="5000636"/>
            <a:ext cx="2900695" cy="58323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Системный блок</a:t>
            </a:r>
            <a:endParaRPr lang="ru-RU" sz="1600" dirty="0">
              <a:effectLst/>
            </a:endParaRPr>
          </a:p>
        </p:txBody>
      </p:sp>
      <p:pic>
        <p:nvPicPr>
          <p:cNvPr id="8" name="Рисунок 7" descr="001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434710">
            <a:off x="4295069" y="1679687"/>
            <a:ext cx="2129899" cy="51312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Системный блок</a:t>
            </a:r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427638">
            <a:off x="4032383" y="79338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Что из перечисленного  является устройством ввода информации?</a:t>
            </a:r>
            <a:endParaRPr lang="ru-RU" b="1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 rot="21434710">
            <a:off x="4511092" y="4127960"/>
            <a:ext cx="2129899" cy="51312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Принтер</a:t>
            </a:r>
            <a:endParaRPr lang="ru-RU" dirty="0">
              <a:effectLst/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 rot="21434710">
            <a:off x="4367076" y="2543784"/>
            <a:ext cx="2129899" cy="51312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</a:t>
            </a:r>
            <a:endParaRPr lang="ru-RU" dirty="0">
              <a:effectLst/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 rot="21434710">
            <a:off x="4439084" y="3335872"/>
            <a:ext cx="2129899" cy="51312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Клавиатура</a:t>
            </a:r>
            <a:endParaRPr lang="ru-RU" dirty="0">
              <a:effectLst/>
            </a:endParaRPr>
          </a:p>
        </p:txBody>
      </p:sp>
      <p:pic>
        <p:nvPicPr>
          <p:cNvPr id="12" name="Рисунок 11" descr="m19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772" y="2132100"/>
            <a:ext cx="1368152" cy="136815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7735">
            <a:off x="3944444" y="4742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Принтер – это устройство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ввода информации в компьютер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вывода информации из компьютера</a:t>
            </a:r>
            <a:endParaRPr lang="ru-RU" sz="1600" dirty="0"/>
          </a:p>
        </p:txBody>
      </p:sp>
      <p:pic>
        <p:nvPicPr>
          <p:cNvPr id="6" name="Рисунок 5" descr="m191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1783347" cy="864096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7735">
            <a:off x="3944444" y="4742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Принтер – это устройство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ввода информации в компьютер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вывода информации из компьютера</a:t>
            </a:r>
            <a:endParaRPr lang="ru-RU" sz="1600" dirty="0"/>
          </a:p>
        </p:txBody>
      </p:sp>
      <p:pic>
        <p:nvPicPr>
          <p:cNvPr id="6" name="Рисунок 5" descr="m191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1783347" cy="864096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7735">
            <a:off x="3944444" y="4742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Принтер – это устройство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ввода информации в компьютер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вывода информации из компьютера</a:t>
            </a:r>
            <a:endParaRPr lang="ru-RU" sz="1600" dirty="0"/>
          </a:p>
        </p:txBody>
      </p:sp>
      <p:pic>
        <p:nvPicPr>
          <p:cNvPr id="6" name="Рисунок 5" descr="m191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1783347" cy="864096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67735">
            <a:off x="3944444" y="4742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Принтер – это устройство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ввода информации в компьютер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Для вывода информации из компьютера</a:t>
            </a:r>
            <a:endParaRPr lang="ru-RU" sz="1600" dirty="0"/>
          </a:p>
        </p:txBody>
      </p:sp>
      <p:pic>
        <p:nvPicPr>
          <p:cNvPr id="6" name="Рисунок 5" descr="m191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1783347" cy="864096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3809369" y="570959"/>
            <a:ext cx="406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Что входит в состав системного блока?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Процессор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Монитор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Сканер</a:t>
            </a:r>
            <a:endParaRPr lang="ru-RU" sz="1600" dirty="0"/>
          </a:p>
        </p:txBody>
      </p:sp>
      <p:pic>
        <p:nvPicPr>
          <p:cNvPr id="7" name="Рисунок 6" descr="m196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3809369" y="570959"/>
            <a:ext cx="406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Что входит в состав системного блока?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Процессор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Монитор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Сканер</a:t>
            </a:r>
            <a:endParaRPr lang="ru-RU" sz="1600" dirty="0"/>
          </a:p>
        </p:txBody>
      </p:sp>
      <p:pic>
        <p:nvPicPr>
          <p:cNvPr id="7" name="Рисунок 6" descr="m196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3809369" y="570959"/>
            <a:ext cx="406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Что входит в состав системного блока?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Процессор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Монитор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Сканер</a:t>
            </a:r>
            <a:endParaRPr lang="ru-RU" sz="1600" dirty="0"/>
          </a:p>
        </p:txBody>
      </p:sp>
      <p:pic>
        <p:nvPicPr>
          <p:cNvPr id="7" name="Рисунок 6" descr="m196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3809369" y="570959"/>
            <a:ext cx="406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Что входит в состав системного блока?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3827" y="1240586"/>
            <a:ext cx="2806297" cy="74494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Процессор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Монитор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Сканер</a:t>
            </a:r>
            <a:endParaRPr lang="ru-RU" sz="1600" dirty="0"/>
          </a:p>
        </p:txBody>
      </p:sp>
      <p:pic>
        <p:nvPicPr>
          <p:cNvPr id="7" name="Рисунок 6" descr="m196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86580">
            <a:off x="3809369" y="570959"/>
            <a:ext cx="406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Что входит в состав системного блока?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24199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Процессор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Монитор</a:t>
            </a:r>
            <a:endParaRPr lang="ru-RU" sz="16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Сканер</a:t>
            </a:r>
            <a:endParaRPr lang="ru-RU" sz="1600" dirty="0"/>
          </a:p>
        </p:txBody>
      </p:sp>
      <p:pic>
        <p:nvPicPr>
          <p:cNvPr id="7" name="Рисунок 6" descr="m196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364732" cy="1364732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2411" y="2146288"/>
            <a:ext cx="1581021" cy="1581021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8151" y="2139983"/>
            <a:ext cx="1709921" cy="1709921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4293378" y="722501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Системный блок - это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96206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ввода информации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3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обработки и хранения информации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0870" y="3191323"/>
            <a:ext cx="2663122" cy="71651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вывода информации</a:t>
            </a:r>
            <a:endParaRPr lang="ru-RU" sz="1600" dirty="0">
              <a:effectLst/>
            </a:endParaRPr>
          </a:p>
        </p:txBody>
      </p:sp>
      <p:pic>
        <p:nvPicPr>
          <p:cNvPr id="7" name="Рисунок 6" descr="00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060848"/>
            <a:ext cx="1152128" cy="1152128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4293378" y="722501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Системный блок - это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96206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ввода информации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3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обработки и хранения информации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1" y="318943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вывода информации</a:t>
            </a:r>
            <a:endParaRPr lang="ru-RU" sz="1600" dirty="0">
              <a:effectLst/>
            </a:endParaRPr>
          </a:p>
        </p:txBody>
      </p:sp>
      <p:pic>
        <p:nvPicPr>
          <p:cNvPr id="7" name="Рисунок 6" descr="00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060848"/>
            <a:ext cx="1152128" cy="1152128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4293378" y="722501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Системный блок - это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96206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ввода информации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3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обработки и хранения информации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1" y="318943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вывода информации</a:t>
            </a:r>
            <a:endParaRPr lang="ru-RU" sz="1600" dirty="0">
              <a:effectLst/>
            </a:endParaRPr>
          </a:p>
        </p:txBody>
      </p:sp>
      <p:pic>
        <p:nvPicPr>
          <p:cNvPr id="7" name="Рисунок 6" descr="00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060848"/>
            <a:ext cx="1152128" cy="1152128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49023">
            <a:off x="3863905" y="9312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Монитор - это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434710">
            <a:off x="4295069" y="1679687"/>
            <a:ext cx="2129899" cy="51312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Устройство ввода информации</a:t>
            </a:r>
            <a:endParaRPr lang="ru-RU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434710">
            <a:off x="4367076" y="2543784"/>
            <a:ext cx="2129899" cy="51312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Устройство вывода информации</a:t>
            </a:r>
            <a:endParaRPr lang="ru-RU" sz="15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434710">
            <a:off x="4442792" y="3335783"/>
            <a:ext cx="2129899" cy="66743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Устройство обработки информации</a:t>
            </a:r>
            <a:endParaRPr lang="ru-RU" sz="1500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434710">
            <a:off x="4498073" y="4128273"/>
            <a:ext cx="2155064" cy="10179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Устройство хранения информации</a:t>
            </a:r>
            <a:endParaRPr lang="ru-RU" dirty="0"/>
          </a:p>
        </p:txBody>
      </p:sp>
      <p:pic>
        <p:nvPicPr>
          <p:cNvPr id="7" name="Рисунок 6" descr="big_smiles_1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1371581" cy="115212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4293378" y="722501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Системный блок - это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96206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ввода информации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7189" y="2255182"/>
            <a:ext cx="2663590" cy="72399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обработки и хранения информации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1" y="318943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вывода информации</a:t>
            </a:r>
            <a:endParaRPr lang="ru-RU" sz="1600" dirty="0">
              <a:effectLst/>
            </a:endParaRPr>
          </a:p>
        </p:txBody>
      </p:sp>
      <p:pic>
        <p:nvPicPr>
          <p:cNvPr id="7" name="Рисунок 6" descr="00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060848"/>
            <a:ext cx="1152128" cy="1152128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4293378" y="722501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Системный блок - это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96206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ввода информации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3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обработки и хранения информации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1" y="318943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вывода информации</a:t>
            </a:r>
            <a:endParaRPr lang="ru-RU" sz="1600" dirty="0">
              <a:effectLst/>
            </a:endParaRPr>
          </a:p>
        </p:txBody>
      </p:sp>
      <p:pic>
        <p:nvPicPr>
          <p:cNvPr id="7" name="Рисунок 6" descr="00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060848"/>
            <a:ext cx="1152128" cy="1152128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7381">
            <a:off x="4293378" y="722501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Системный блок - это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096206" y="124522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ввода информации</a:t>
            </a:r>
            <a:endParaRPr lang="ru-RU" sz="1600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289293">
            <a:off x="4168214" y="2253333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обработки и хранения информации</a:t>
            </a:r>
            <a:endParaRPr lang="ru-RU" sz="1600" dirty="0">
              <a:effectLst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1" y="3189437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Устройство вывода информации</a:t>
            </a:r>
            <a:endParaRPr lang="ru-RU" sz="1600" dirty="0">
              <a:effectLst/>
            </a:endParaRPr>
          </a:p>
        </p:txBody>
      </p:sp>
      <p:pic>
        <p:nvPicPr>
          <p:cNvPr id="7" name="Рисунок 6" descr="009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060848"/>
            <a:ext cx="1152128" cy="1152128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49023">
            <a:off x="3863905" y="9312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Монитор - это</a:t>
            </a:r>
            <a:endParaRPr lang="ru-RU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434710">
            <a:off x="4295069" y="1679687"/>
            <a:ext cx="2129899" cy="51312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Устройство ввода информации</a:t>
            </a:r>
            <a:endParaRPr lang="ru-RU" dirty="0">
              <a:effectLst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 rot="21434710">
            <a:off x="4367076" y="2543784"/>
            <a:ext cx="2129899" cy="51312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Устройство вывода информации</a:t>
            </a:r>
            <a:endParaRPr lang="ru-RU" sz="15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434710">
            <a:off x="4442792" y="3335783"/>
            <a:ext cx="2129899" cy="66743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Устройство обработки информации</a:t>
            </a:r>
            <a:endParaRPr lang="ru-RU" sz="1500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 rot="21434710">
            <a:off x="4498073" y="4128273"/>
            <a:ext cx="2155064" cy="10179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Устройство хранения информации</a:t>
            </a:r>
            <a:endParaRPr lang="ru-RU" dirty="0"/>
          </a:p>
        </p:txBody>
      </p:sp>
      <p:pic>
        <p:nvPicPr>
          <p:cNvPr id="7" name="Рисунок 6" descr="big_smiles_1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1371581" cy="115212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15850" y="2215528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171634" y="119202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err="1" smtClean="0"/>
              <a:t>Флешка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168215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Дискета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456246" y="412554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Блокнот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45022" y="211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Без помощи компьютера с помощью какого устройства вы можете получить информацию?</a:t>
            </a:r>
            <a:endParaRPr lang="ru-RU" b="1" dirty="0"/>
          </a:p>
        </p:txBody>
      </p:sp>
      <p:pic>
        <p:nvPicPr>
          <p:cNvPr id="8" name="Рисунок 7" descr="big_smiles_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1152128" cy="115212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171634" y="119202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err="1" smtClean="0"/>
              <a:t>Флешка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168215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Дискета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456246" y="412554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Блокнот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45022" y="211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Без помощи компьютера с помощью какого устройства вы можете получить информацию?</a:t>
            </a:r>
            <a:endParaRPr lang="ru-RU" b="1" dirty="0"/>
          </a:p>
        </p:txBody>
      </p:sp>
      <p:pic>
        <p:nvPicPr>
          <p:cNvPr id="8" name="Рисунок 7" descr="big_smiles_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1152128" cy="115212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171634" y="119202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err="1" smtClean="0"/>
              <a:t>Флешка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168215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Дискета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456246" y="412554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Блокнот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45022" y="211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Без помощи компьютера с помощью какого устройства вы можете получить информацию?</a:t>
            </a:r>
            <a:endParaRPr lang="ru-RU" b="1" dirty="0"/>
          </a:p>
        </p:txBody>
      </p:sp>
      <p:pic>
        <p:nvPicPr>
          <p:cNvPr id="8" name="Рисунок 7" descr="big_smiles_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1152128" cy="115212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171634" y="119202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err="1" smtClean="0"/>
              <a:t>Флешка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168215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Дискета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456246" y="412554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Блокнот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45022" y="211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Без помощи компьютера с помощью какого устройства вы можете получить информацию?</a:t>
            </a:r>
            <a:endParaRPr lang="ru-RU" b="1" dirty="0"/>
          </a:p>
        </p:txBody>
      </p:sp>
      <p:pic>
        <p:nvPicPr>
          <p:cNvPr id="8" name="Рисунок 7" descr="big_smiles_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1152128" cy="115212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171634" y="119202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err="1" smtClean="0"/>
              <a:t>Флешка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168215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Дискета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456246" y="412554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Блокнот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45022" y="211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Без помощи компьютера с помощью какого устройства вы можете получить информацию?</a:t>
            </a:r>
            <a:endParaRPr lang="ru-RU" b="1" dirty="0"/>
          </a:p>
        </p:txBody>
      </p:sp>
      <p:pic>
        <p:nvPicPr>
          <p:cNvPr id="8" name="Рисунок 7" descr="big_smiles_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1152128" cy="115212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171634" y="119202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err="1" smtClean="0"/>
              <a:t>Флешка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168215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Дискета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456246" y="412554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Блокнот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45022" y="211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Без помощи компьютера с помощью какого устройства вы можете получить информацию?</a:t>
            </a:r>
            <a:endParaRPr lang="ru-RU" b="1" dirty="0"/>
          </a:p>
        </p:txBody>
      </p:sp>
      <p:pic>
        <p:nvPicPr>
          <p:cNvPr id="8" name="Рисунок 7" descr="big_smiles_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1152128" cy="115212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 rot="21289293">
            <a:off x="4171634" y="119202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err="1" smtClean="0"/>
              <a:t>Флешка</a:t>
            </a: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 rot="21289293">
            <a:off x="4168215" y="2253332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 rot="21289293">
            <a:off x="4312230" y="3189436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Дискета</a:t>
            </a:r>
            <a:endParaRPr lang="ru-RU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 rot="21289293">
            <a:off x="4456246" y="4125540"/>
            <a:ext cx="2703452" cy="7485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Блокнот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1246603">
            <a:off x="3945022" y="211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Без помощи компьютера с помощью какого устройства вы можете получить информацию?</a:t>
            </a:r>
            <a:endParaRPr lang="ru-RU" b="1" dirty="0"/>
          </a:p>
        </p:txBody>
      </p:sp>
      <p:pic>
        <p:nvPicPr>
          <p:cNvPr id="8" name="Рисунок 7" descr="big_smiles_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32856"/>
            <a:ext cx="1152128" cy="115212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92896"/>
            <a:ext cx="1293294" cy="129329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6751">
            <a:off x="26051" y="1907386"/>
            <a:ext cx="1584945" cy="158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278">
            <a:off x="4415302" y="1440735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F0"/>
                </a:solidFill>
              </a:rPr>
              <a:t>Верно!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arrow006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1282464" cy="1282464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788427" y="2133261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84894" y="1988840"/>
            <a:ext cx="77321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         Тест пройден!</a:t>
            </a:r>
          </a:p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                Отметка – 5!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1 ошибку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4!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2 ошибки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4!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3 ошибки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3!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94329">
            <a:off x="107504" y="1988840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77894">
            <a:off x="4094497" y="1080476"/>
            <a:ext cx="3119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Не верно!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3607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8291">
            <a:off x="4644413" y="2144090"/>
            <a:ext cx="1625970" cy="1625970"/>
          </a:xfrm>
          <a:prstGeom prst="rect">
            <a:avLst/>
          </a:prstGeom>
        </p:spPr>
      </p:pic>
    </p:spTree>
  </p:cSld>
  <p:clrMapOvr>
    <a:masterClrMapping/>
  </p:clrMapOvr>
  <p:transition advClick="0" advTm="600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4 ошибки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3!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5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2!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Тест пройден!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6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2!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a341.png"/>
          <p:cNvPicPr>
            <a:picLocks noChangeAspect="1"/>
          </p:cNvPicPr>
          <p:nvPr/>
        </p:nvPicPr>
        <p:blipFill>
          <a:blip r:embed="rId2" cstate="print"/>
          <a:srcRect t="51050" r="40713"/>
          <a:stretch>
            <a:fillRect/>
          </a:stretch>
        </p:blipFill>
        <p:spPr>
          <a:xfrm>
            <a:off x="-180528" y="1628800"/>
            <a:ext cx="3106074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7072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Вы допустили 7 ошибок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               Отметка – 2!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b4da7f1a1b93fe408f62d1e736c2a9441691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635</Words>
  <Application>Microsoft Office PowerPoint</Application>
  <PresentationFormat>Экран (4:3)</PresentationFormat>
  <Paragraphs>204</Paragraphs>
  <Slides>93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Оля</cp:lastModifiedBy>
  <cp:revision>94</cp:revision>
  <dcterms:created xsi:type="dcterms:W3CDTF">2013-08-24T13:20:52Z</dcterms:created>
  <dcterms:modified xsi:type="dcterms:W3CDTF">2013-09-11T18:13:55Z</dcterms:modified>
</cp:coreProperties>
</file>