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286" autoAdjust="0"/>
  </p:normalViewPr>
  <p:slideViewPr>
    <p:cSldViewPr>
      <p:cViewPr varScale="1">
        <p:scale>
          <a:sx n="47" d="100"/>
          <a:sy n="47" d="100"/>
        </p:scale>
        <p:origin x="-5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D3C0-8BD1-4E2A-8C85-C3292625754E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E7351-2018-4BB3-9B38-851299395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E7351-2018-4BB3-9B38-8512993952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654846-01BA-463E-96BF-1B90959D56CB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1B9A4F-D8DD-4A5B-BEFB-71EBB0BA3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3;\Desktop\&#1096;&#1082;&#1086;&#1083;&#1072;\&#1056;&#1086;&#1075;&#1086;&#1079;&#1080;&#1085;&#1072;%20&#1052;&#1072;&#1088;&#1080;&#1103;\&#1043;&#1080;&#1084;&#1085;&#1099;%20-%20&#1043;&#1080;&#1084;&#1085;%20&#1056;&#1060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фон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328614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Работу выполнила </a:t>
            </a:r>
          </a:p>
          <a:p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ченица  7 «Б» класса</a:t>
            </a:r>
          </a:p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ГБОУ СОШ №1924 </a:t>
            </a:r>
          </a:p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ВОУО ДО г. Москвы</a:t>
            </a:r>
          </a:p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Рогозина Мария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716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по теме: «Россия»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Гимны - Гимн Р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Астраханский кремль</a:t>
            </a:r>
            <a:endParaRPr lang="ru-RU" dirty="0"/>
          </a:p>
        </p:txBody>
      </p:sp>
      <p:pic>
        <p:nvPicPr>
          <p:cNvPr id="10242" name="Picture 2" descr="C:\Documents and Settings\User\Рабочий стол\астрахан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1612"/>
            <a:ext cx="6858000" cy="414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Герба городов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Тамбов</a:t>
            </a:r>
          </a:p>
          <a:p>
            <a:endParaRPr lang="ru-RU" dirty="0" smtClean="0"/>
          </a:p>
          <a:p>
            <a:r>
              <a:rPr lang="ru-RU" dirty="0" smtClean="0"/>
              <a:t>Москва</a:t>
            </a:r>
          </a:p>
          <a:p>
            <a:endParaRPr lang="ru-RU" dirty="0" smtClean="0"/>
          </a:p>
          <a:p>
            <a:r>
              <a:rPr lang="ru-RU" dirty="0" smtClean="0"/>
              <a:t>Санкт-Петербург</a:t>
            </a:r>
          </a:p>
          <a:p>
            <a:endParaRPr lang="ru-RU" dirty="0" smtClean="0"/>
          </a:p>
          <a:p>
            <a:r>
              <a:rPr lang="ru-RU" dirty="0" smtClean="0"/>
              <a:t>Александров</a:t>
            </a:r>
          </a:p>
          <a:p>
            <a:endParaRPr lang="ru-RU" dirty="0" smtClean="0"/>
          </a:p>
          <a:p>
            <a:r>
              <a:rPr lang="ru-RU" dirty="0" smtClean="0"/>
              <a:t>Архангельск </a:t>
            </a:r>
          </a:p>
          <a:p>
            <a:endParaRPr lang="ru-RU" dirty="0" smtClean="0"/>
          </a:p>
          <a:p>
            <a:r>
              <a:rPr lang="ru-RU" dirty="0" smtClean="0"/>
              <a:t>Белгород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7" name="Picture 3" descr="C:\Documents and Settings\User\Рабочий стол\герб тамбов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000109"/>
            <a:ext cx="1445388" cy="1285883"/>
          </a:xfrm>
          <a:prstGeom prst="rect">
            <a:avLst/>
          </a:prstGeom>
          <a:noFill/>
        </p:spPr>
      </p:pic>
      <p:pic>
        <p:nvPicPr>
          <p:cNvPr id="11268" name="Picture 4" descr="C:\Documents and Settings\User\Рабочий стол\герб моск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1571636" cy="1000132"/>
          </a:xfrm>
          <a:prstGeom prst="rect">
            <a:avLst/>
          </a:prstGeom>
          <a:noFill/>
        </p:spPr>
      </p:pic>
      <p:pic>
        <p:nvPicPr>
          <p:cNvPr id="11269" name="Picture 5" descr="C:\Documents and Settings\User\Рабочий стол\питер герб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714620"/>
            <a:ext cx="1389844" cy="1214446"/>
          </a:xfrm>
          <a:prstGeom prst="rect">
            <a:avLst/>
          </a:prstGeom>
          <a:noFill/>
        </p:spPr>
      </p:pic>
      <p:pic>
        <p:nvPicPr>
          <p:cNvPr id="11270" name="Picture 6" descr="C:\Documents and Settings\User\Рабочий стол\александров герб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429000"/>
            <a:ext cx="1376915" cy="1214446"/>
          </a:xfrm>
          <a:prstGeom prst="rect">
            <a:avLst/>
          </a:prstGeom>
          <a:noFill/>
        </p:spPr>
      </p:pic>
      <p:pic>
        <p:nvPicPr>
          <p:cNvPr id="11271" name="Picture 7" descr="C:\Documents and Settings\User\Рабочий стол\герб архангельск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357694"/>
            <a:ext cx="1428760" cy="1214446"/>
          </a:xfrm>
          <a:prstGeom prst="rect">
            <a:avLst/>
          </a:prstGeom>
          <a:noFill/>
        </p:spPr>
      </p:pic>
      <p:pic>
        <p:nvPicPr>
          <p:cNvPr id="11272" name="Picture 8" descr="C:\Documents and Settings\User\Рабочий стол\герб белгород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5072074"/>
            <a:ext cx="142484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Герба городов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Великий Новгород</a:t>
            </a:r>
          </a:p>
          <a:p>
            <a:endParaRPr lang="ru-RU" dirty="0" smtClean="0"/>
          </a:p>
          <a:p>
            <a:r>
              <a:rPr lang="ru-RU" dirty="0" smtClean="0"/>
              <a:t>Владимир</a:t>
            </a:r>
          </a:p>
          <a:p>
            <a:endParaRPr lang="ru-RU" dirty="0" smtClean="0"/>
          </a:p>
          <a:p>
            <a:r>
              <a:rPr lang="ru-RU" dirty="0" smtClean="0"/>
              <a:t>Волгоград</a:t>
            </a:r>
          </a:p>
          <a:p>
            <a:endParaRPr lang="ru-RU" dirty="0" smtClean="0"/>
          </a:p>
          <a:p>
            <a:r>
              <a:rPr lang="ru-RU" dirty="0" smtClean="0"/>
              <a:t>Вологда</a:t>
            </a:r>
          </a:p>
          <a:p>
            <a:endParaRPr lang="ru-RU" dirty="0" smtClean="0"/>
          </a:p>
          <a:p>
            <a:r>
              <a:rPr lang="ru-RU" dirty="0" smtClean="0"/>
              <a:t>Воронеж</a:t>
            </a:r>
          </a:p>
          <a:p>
            <a:endParaRPr lang="ru-RU" dirty="0" smtClean="0"/>
          </a:p>
          <a:p>
            <a:r>
              <a:rPr lang="ru-RU" dirty="0" smtClean="0"/>
              <a:t>Гороховец</a:t>
            </a:r>
            <a:endParaRPr lang="ru-RU" dirty="0"/>
          </a:p>
        </p:txBody>
      </p:sp>
      <p:pic>
        <p:nvPicPr>
          <p:cNvPr id="12293" name="Picture 5" descr="C:\Documents and Settings\User\Рабочий стол\Великий Новгород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71546"/>
            <a:ext cx="1214446" cy="1143008"/>
          </a:xfrm>
          <a:prstGeom prst="rect">
            <a:avLst/>
          </a:prstGeom>
          <a:noFill/>
        </p:spPr>
      </p:pic>
      <p:pic>
        <p:nvPicPr>
          <p:cNvPr id="12294" name="Picture 6" descr="C:\Documents and Settings\User\Рабочий стол\Владимир герб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571612"/>
            <a:ext cx="1214446" cy="1214446"/>
          </a:xfrm>
          <a:prstGeom prst="rect">
            <a:avLst/>
          </a:prstGeom>
          <a:noFill/>
        </p:spPr>
      </p:pic>
      <p:pic>
        <p:nvPicPr>
          <p:cNvPr id="12295" name="Picture 7" descr="C:\Documents and Settings\User\Рабочий стол\Волгоград герб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357431"/>
            <a:ext cx="1311706" cy="1214446"/>
          </a:xfrm>
          <a:prstGeom prst="rect">
            <a:avLst/>
          </a:prstGeom>
          <a:noFill/>
        </p:spPr>
      </p:pic>
      <p:pic>
        <p:nvPicPr>
          <p:cNvPr id="12296" name="Picture 8" descr="C:\Documents and Settings\User\Рабочий стол\Вологда герб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6715140" y="3357562"/>
            <a:ext cx="1214446" cy="1214446"/>
          </a:xfrm>
          <a:prstGeom prst="rect">
            <a:avLst/>
          </a:prstGeom>
          <a:noFill/>
        </p:spPr>
      </p:pic>
      <p:pic>
        <p:nvPicPr>
          <p:cNvPr id="12297" name="Picture 9" descr="C:\Documents and Settings\User\Рабочий стол\Воронеж герб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857628"/>
            <a:ext cx="1294166" cy="1285884"/>
          </a:xfrm>
          <a:prstGeom prst="rect">
            <a:avLst/>
          </a:prstGeom>
          <a:noFill/>
        </p:spPr>
      </p:pic>
      <p:pic>
        <p:nvPicPr>
          <p:cNvPr id="12298" name="Picture 10" descr="C:\Documents and Settings\User\Рабочий стол\Гороховец герб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857760"/>
            <a:ext cx="133350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Калининград</a:t>
            </a:r>
          </a:p>
          <a:p>
            <a:endParaRPr lang="ru-RU" dirty="0" smtClean="0"/>
          </a:p>
          <a:p>
            <a:r>
              <a:rPr lang="ru-RU" dirty="0" smtClean="0"/>
              <a:t>Калуга</a:t>
            </a:r>
          </a:p>
          <a:p>
            <a:endParaRPr lang="ru-RU" dirty="0" smtClean="0"/>
          </a:p>
          <a:p>
            <a:r>
              <a:rPr lang="ru-RU" dirty="0" smtClean="0"/>
              <a:t>Калязин</a:t>
            </a:r>
          </a:p>
          <a:p>
            <a:endParaRPr lang="ru-RU" dirty="0" smtClean="0"/>
          </a:p>
          <a:p>
            <a:r>
              <a:rPr lang="ru-RU" dirty="0" smtClean="0"/>
              <a:t>Кострома</a:t>
            </a:r>
          </a:p>
          <a:p>
            <a:endParaRPr lang="ru-RU" dirty="0" smtClean="0"/>
          </a:p>
          <a:p>
            <a:r>
              <a:rPr lang="ru-RU" dirty="0" smtClean="0"/>
              <a:t>Муром</a:t>
            </a:r>
          </a:p>
          <a:p>
            <a:endParaRPr lang="ru-RU" dirty="0" smtClean="0"/>
          </a:p>
          <a:p>
            <a:r>
              <a:rPr lang="ru-RU" dirty="0" smtClean="0"/>
              <a:t>Оренбург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Герба городов</a:t>
            </a:r>
            <a:endParaRPr lang="ru-RU" dirty="0"/>
          </a:p>
        </p:txBody>
      </p:sp>
      <p:pic>
        <p:nvPicPr>
          <p:cNvPr id="13326" name="Picture 14" descr="C:\Documents and Settings\User\Рабочий стол\Калининград герб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857232"/>
            <a:ext cx="1214446" cy="1214446"/>
          </a:xfrm>
          <a:prstGeom prst="rect">
            <a:avLst/>
          </a:prstGeom>
          <a:noFill/>
        </p:spPr>
      </p:pic>
      <p:pic>
        <p:nvPicPr>
          <p:cNvPr id="13327" name="Picture 15" descr="C:\Documents and Settings\User\Рабочий стол\Калуга герь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1214446" cy="1071570"/>
          </a:xfrm>
          <a:prstGeom prst="rect">
            <a:avLst/>
          </a:prstGeom>
          <a:noFill/>
        </p:spPr>
      </p:pic>
      <p:pic>
        <p:nvPicPr>
          <p:cNvPr id="13328" name="Picture 16" descr="C:\Documents and Settings\User\Рабочий стол\Калязин герб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571744"/>
            <a:ext cx="1262063" cy="1214446"/>
          </a:xfrm>
          <a:prstGeom prst="rect">
            <a:avLst/>
          </a:prstGeom>
          <a:noFill/>
        </p:spPr>
      </p:pic>
      <p:pic>
        <p:nvPicPr>
          <p:cNvPr id="13329" name="Picture 17" descr="C:\Documents and Settings\User\Рабочий стол\Кострома г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357563"/>
            <a:ext cx="1285874" cy="1500198"/>
          </a:xfrm>
          <a:prstGeom prst="rect">
            <a:avLst/>
          </a:prstGeom>
          <a:noFill/>
        </p:spPr>
      </p:pic>
      <p:pic>
        <p:nvPicPr>
          <p:cNvPr id="13330" name="Picture 18" descr="C:\Documents and Settings\User\Рабочий стол\01Муром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143380"/>
            <a:ext cx="1214446" cy="1325307"/>
          </a:xfrm>
          <a:prstGeom prst="rect">
            <a:avLst/>
          </a:prstGeom>
          <a:noFill/>
        </p:spPr>
      </p:pic>
      <p:pic>
        <p:nvPicPr>
          <p:cNvPr id="13331" name="Picture 19" descr="C:\Documents and Settings\User\Рабочий стол\Оренбург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929198"/>
            <a:ext cx="1404939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72000"/>
          </a:xfrm>
        </p:spPr>
        <p:txBody>
          <a:bodyPr/>
          <a:lstStyle/>
          <a:p>
            <a:r>
              <a:rPr lang="ru-RU" dirty="0" smtClean="0"/>
              <a:t>Переславль-Залесский</a:t>
            </a:r>
          </a:p>
          <a:p>
            <a:endParaRPr lang="ru-RU" dirty="0" smtClean="0"/>
          </a:p>
          <a:p>
            <a:r>
              <a:rPr lang="ru-RU" dirty="0" smtClean="0"/>
              <a:t>Ростов-на-Дону</a:t>
            </a:r>
          </a:p>
          <a:p>
            <a:endParaRPr lang="ru-RU" dirty="0" smtClean="0"/>
          </a:p>
          <a:p>
            <a:r>
              <a:rPr lang="ru-RU" dirty="0" smtClean="0"/>
              <a:t>Смоленск</a:t>
            </a:r>
          </a:p>
          <a:p>
            <a:endParaRPr lang="ru-RU" dirty="0" smtClean="0"/>
          </a:p>
          <a:p>
            <a:r>
              <a:rPr lang="ru-RU" dirty="0" smtClean="0"/>
              <a:t>Суздаль</a:t>
            </a:r>
          </a:p>
          <a:p>
            <a:endParaRPr lang="ru-RU" dirty="0" smtClean="0"/>
          </a:p>
          <a:p>
            <a:r>
              <a:rPr lang="ru-RU" dirty="0" smtClean="0"/>
              <a:t>Тверь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Герба городов</a:t>
            </a:r>
            <a:endParaRPr lang="ru-RU" dirty="0"/>
          </a:p>
        </p:txBody>
      </p:sp>
      <p:pic>
        <p:nvPicPr>
          <p:cNvPr id="14339" name="Picture 3" descr="C:\Documents and Settings\User\Рабочий стол\переславл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71546"/>
            <a:ext cx="1190625" cy="1504950"/>
          </a:xfrm>
          <a:prstGeom prst="rect">
            <a:avLst/>
          </a:prstGeom>
          <a:noFill/>
        </p:spPr>
      </p:pic>
      <p:pic>
        <p:nvPicPr>
          <p:cNvPr id="14340" name="Picture 4" descr="C:\Documents and Settings\User\Рабочий стол\Ростов-на Дону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857364"/>
            <a:ext cx="1404939" cy="1410559"/>
          </a:xfrm>
          <a:prstGeom prst="rect">
            <a:avLst/>
          </a:prstGeom>
          <a:noFill/>
        </p:spPr>
      </p:pic>
      <p:pic>
        <p:nvPicPr>
          <p:cNvPr id="14341" name="Picture 5" descr="C:\Documents and Settings\User\Рабочий стол\Смоленс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786058"/>
            <a:ext cx="1333501" cy="1315023"/>
          </a:xfrm>
          <a:prstGeom prst="rect">
            <a:avLst/>
          </a:prstGeom>
          <a:noFill/>
        </p:spPr>
      </p:pic>
      <p:pic>
        <p:nvPicPr>
          <p:cNvPr id="14343" name="Picture 7" descr="C:\Documents and Settings\User\Рабочий стол\Суздаль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714752"/>
            <a:ext cx="1190625" cy="1462088"/>
          </a:xfrm>
          <a:prstGeom prst="rect">
            <a:avLst/>
          </a:prstGeom>
          <a:noFill/>
        </p:spPr>
      </p:pic>
      <p:pic>
        <p:nvPicPr>
          <p:cNvPr id="14344" name="Picture 8" descr="C:\Documents and Settings\User\Рабочий стол\Тверь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72008"/>
            <a:ext cx="119063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Тула</a:t>
            </a:r>
          </a:p>
          <a:p>
            <a:endParaRPr lang="ru-RU" dirty="0" smtClean="0"/>
          </a:p>
          <a:p>
            <a:r>
              <a:rPr lang="ru-RU" dirty="0" smtClean="0"/>
              <a:t>Тутаев</a:t>
            </a:r>
          </a:p>
          <a:p>
            <a:endParaRPr lang="ru-RU" dirty="0" smtClean="0"/>
          </a:p>
          <a:p>
            <a:r>
              <a:rPr lang="ru-RU" dirty="0" smtClean="0"/>
              <a:t>Тюмень</a:t>
            </a:r>
          </a:p>
          <a:p>
            <a:endParaRPr lang="ru-RU" dirty="0" smtClean="0"/>
          </a:p>
          <a:p>
            <a:r>
              <a:rPr lang="ru-RU" dirty="0" smtClean="0"/>
              <a:t>Ярославль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Герба городов </a:t>
            </a:r>
            <a:endParaRPr lang="ru-RU" dirty="0"/>
          </a:p>
        </p:txBody>
      </p:sp>
      <p:pic>
        <p:nvPicPr>
          <p:cNvPr id="15362" name="Picture 2" descr="C:\Documents and Settings\User\Рабочий стол\Тул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142984"/>
            <a:ext cx="1578282" cy="1357322"/>
          </a:xfrm>
          <a:prstGeom prst="rect">
            <a:avLst/>
          </a:prstGeom>
          <a:noFill/>
        </p:spPr>
      </p:pic>
      <p:pic>
        <p:nvPicPr>
          <p:cNvPr id="15363" name="Picture 3" descr="C:\Documents and Settings\User\Рабочий стол\Тутаев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1591674" cy="1785950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Рабочий стол\Тюмень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876"/>
            <a:ext cx="1428760" cy="1709221"/>
          </a:xfrm>
          <a:prstGeom prst="rect">
            <a:avLst/>
          </a:prstGeom>
          <a:noFill/>
        </p:spPr>
      </p:pic>
      <p:pic>
        <p:nvPicPr>
          <p:cNvPr id="15365" name="Picture 5" descr="C:\Documents and Settings\User\Рабочий стол\Ярославль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643446"/>
            <a:ext cx="1540050" cy="1736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Спасибо за просмотр!!)))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/>
          <a:lstStyle/>
          <a:p>
            <a:r>
              <a:rPr lang="ru-RU" dirty="0" smtClean="0"/>
              <a:t>Президент Российской Федерации                        В.В. Путин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Picture 2" descr="C:\Documents and Settings\User\Рабочий стол\презедент рф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86050" y="1928802"/>
            <a:ext cx="3566728" cy="4262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кремль</a:t>
            </a:r>
            <a:endParaRPr lang="ru-RU" dirty="0"/>
          </a:p>
        </p:txBody>
      </p:sp>
      <p:pic>
        <p:nvPicPr>
          <p:cNvPr id="3075" name="Picture 3" descr="C:\Documents and Settings\User\Рабочий стол\москов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855" y="1524000"/>
            <a:ext cx="686228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Тобольский</a:t>
            </a:r>
            <a:r>
              <a:rPr lang="ru-RU" dirty="0" smtClean="0"/>
              <a:t> кремль</a:t>
            </a:r>
            <a:endParaRPr lang="ru-RU" dirty="0"/>
          </a:p>
        </p:txBody>
      </p:sp>
      <p:pic>
        <p:nvPicPr>
          <p:cNvPr id="4099" name="Picture 3" descr="C:\Documents and Settings\User\Рабочий стол\тоболь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072362" cy="445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Тульский кремль</a:t>
            </a:r>
            <a:endParaRPr lang="ru-RU" dirty="0"/>
          </a:p>
        </p:txBody>
      </p:sp>
      <p:pic>
        <p:nvPicPr>
          <p:cNvPr id="5122" name="Picture 2" descr="C:\Documents and Settings\User\Рабочий стол\туль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966" y="1428736"/>
            <a:ext cx="6890068" cy="466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Ростовский кремль</a:t>
            </a:r>
            <a:endParaRPr lang="ru-RU" dirty="0"/>
          </a:p>
        </p:txBody>
      </p:sp>
      <p:pic>
        <p:nvPicPr>
          <p:cNvPr id="6147" name="Picture 3" descr="C:\Documents and Settings\User\Рабочий стол\ростов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78661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Псковский кремль</a:t>
            </a:r>
            <a:endParaRPr lang="ru-RU" dirty="0"/>
          </a:p>
        </p:txBody>
      </p:sp>
      <p:pic>
        <p:nvPicPr>
          <p:cNvPr id="7170" name="Picture 2" descr="C:\Documents and Settings\User\Рабочий стол\псков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551" y="1524000"/>
            <a:ext cx="684089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Нижегородский кремль</a:t>
            </a:r>
            <a:endParaRPr lang="ru-RU" dirty="0"/>
          </a:p>
        </p:txBody>
      </p:sp>
      <p:pic>
        <p:nvPicPr>
          <p:cNvPr id="8194" name="Picture 2" descr="C:\Documents and Settings\User\Рабочий стол\нижегород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71517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Казанский кремль</a:t>
            </a:r>
            <a:endParaRPr lang="ru-RU" dirty="0"/>
          </a:p>
        </p:txBody>
      </p:sp>
      <p:pic>
        <p:nvPicPr>
          <p:cNvPr id="9218" name="Picture 2" descr="C:\Documents and Settings\User\Рабочий стол\казан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5804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141</TotalTime>
  <Words>89</Words>
  <Application>Microsoft Office PowerPoint</Application>
  <PresentationFormat>Экран (4:3)</PresentationFormat>
  <Paragraphs>72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Презентация по теме: «Россия»</vt:lpstr>
      <vt:lpstr>Президент Российской Федерации                        В.В. Путин</vt:lpstr>
      <vt:lpstr>Московский кремль</vt:lpstr>
      <vt:lpstr>Тобольский кремль</vt:lpstr>
      <vt:lpstr>Тульский кремль</vt:lpstr>
      <vt:lpstr>Ростовский кремль</vt:lpstr>
      <vt:lpstr>Псковский кремль</vt:lpstr>
      <vt:lpstr>Нижегородский кремль</vt:lpstr>
      <vt:lpstr>Казанский кремль</vt:lpstr>
      <vt:lpstr>Астраханский кремль</vt:lpstr>
      <vt:lpstr>Герба городов</vt:lpstr>
      <vt:lpstr>Герба городов</vt:lpstr>
      <vt:lpstr>Герба городов</vt:lpstr>
      <vt:lpstr> Герба городов</vt:lpstr>
      <vt:lpstr>Герба городов 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«Россия»</dc:title>
  <dc:creator>User</dc:creator>
  <cp:lastModifiedBy>Оля</cp:lastModifiedBy>
  <cp:revision>15</cp:revision>
  <dcterms:created xsi:type="dcterms:W3CDTF">2013-11-19T10:22:59Z</dcterms:created>
  <dcterms:modified xsi:type="dcterms:W3CDTF">2013-12-05T08:39:05Z</dcterms:modified>
</cp:coreProperties>
</file>