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1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1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1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7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1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5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7DE5F-1805-4250-BBEF-15C9D1493286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16BC3-BDD2-42DF-B274-C83BA7058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7560840" cy="8640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Новый год в Разных странах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6093296"/>
            <a:ext cx="2016224" cy="76470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Масленникова Полина 7а.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5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88640"/>
            <a:ext cx="8496944" cy="5256583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411962"/>
            <a:ext cx="5976664" cy="1446038"/>
          </a:xfrm>
        </p:spPr>
        <p:txBody>
          <a:bodyPr>
            <a:noAutofit/>
          </a:bodyPr>
          <a:lstStyle/>
          <a:p>
            <a:r>
              <a:rPr lang="ru-RU" sz="1800" dirty="0"/>
              <a:t>Новый год в Испании лучше всего встречать на городской площади. Не забудьте захватить с собой гроздь винограда: </a:t>
            </a:r>
            <a:r>
              <a:rPr lang="ru-RU" sz="1800" b="1" dirty="0"/>
              <a:t>испанцы с каждым ударом часов съедают виноградинку</a:t>
            </a:r>
            <a:r>
              <a:rPr lang="ru-RU" sz="1800" dirty="0"/>
              <a:t>, чтобы в новом году исполнилось их заветное желание.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7953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12776"/>
            <a:ext cx="5486400" cy="692696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88640"/>
            <a:ext cx="8064896" cy="5400599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517232"/>
            <a:ext cx="6624736" cy="1236910"/>
          </a:xfrm>
        </p:spPr>
        <p:txBody>
          <a:bodyPr>
            <a:noAutofit/>
          </a:bodyPr>
          <a:lstStyle/>
          <a:p>
            <a:r>
              <a:rPr lang="ru-RU" sz="2000" dirty="0"/>
              <a:t>В новогоднюю ночь двенадцатью виноградинами дело не ограничивается. Нужно вообще постараться съесть за ночь как можно больше винограда, тогда и денег будет много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236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5486400" cy="566738"/>
          </a:xfrm>
        </p:spPr>
        <p:txBody>
          <a:bodyPr>
            <a:noAutofit/>
          </a:bodyPr>
          <a:lstStyle/>
          <a:p>
            <a:r>
              <a:rPr lang="en-US" sz="3200" dirty="0" smtClean="0"/>
              <a:t>Los </a:t>
            </a:r>
            <a:r>
              <a:rPr lang="en-US" sz="3200" dirty="0" err="1" smtClean="0"/>
              <a:t>reyes</a:t>
            </a:r>
            <a:r>
              <a:rPr lang="en-US" sz="3200" dirty="0" smtClean="0"/>
              <a:t> </a:t>
            </a:r>
            <a:r>
              <a:rPr lang="en-US" sz="3200" dirty="0" err="1" smtClean="0"/>
              <a:t>magos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/>
          <a:stretch>
            <a:fillRect/>
          </a:stretch>
        </p:blipFill>
        <p:spPr>
          <a:xfrm>
            <a:off x="755576" y="612774"/>
            <a:ext cx="7704856" cy="5912569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76571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 b="3161"/>
          <a:stretch>
            <a:fillRect/>
          </a:stretch>
        </p:blipFill>
        <p:spPr>
          <a:xfrm>
            <a:off x="827584" y="188640"/>
            <a:ext cx="7488832" cy="5184575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272808" cy="1374030"/>
          </a:xfrm>
        </p:spPr>
        <p:txBody>
          <a:bodyPr>
            <a:noAutofit/>
          </a:bodyPr>
          <a:lstStyle/>
          <a:p>
            <a:r>
              <a:rPr lang="ru-RU" sz="1800" dirty="0"/>
              <a:t> У молодежи в Испании на Новый год свои развлечения. Они записывают на бумажках имена всех присутствующих молодых людей и девушек, также пишут всех знакомых, кого удалось вспомнить. После этого каждый тянет жребий, и так можно узнать имя будущего суженого или суженой. </a:t>
            </a:r>
          </a:p>
        </p:txBody>
      </p:sp>
    </p:spTree>
    <p:extLst>
      <p:ext uri="{BB962C8B-B14F-4D97-AF65-F5344CB8AC3E}">
        <p14:creationId xmlns:p14="http://schemas.microsoft.com/office/powerpoint/2010/main" val="345140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728192"/>
          </a:xfrm>
        </p:spPr>
        <p:txBody>
          <a:bodyPr>
            <a:normAutofit/>
          </a:bodyPr>
          <a:lstStyle/>
          <a:p>
            <a:r>
              <a:rPr lang="ru-RU" sz="2800" dirty="0"/>
              <a:t>Множество красивейших петард и салютом расцвечивают ночное небо всей страны, и на каждой площади - свой огненный праздник.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392488" cy="4680520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392488" cy="4680520"/>
          </a:xfr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87214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Новый год в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итае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2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1923"/>
          <a:stretch>
            <a:fillRect/>
          </a:stretch>
        </p:blipFill>
        <p:spPr>
          <a:xfrm>
            <a:off x="683568" y="260648"/>
            <a:ext cx="7776864" cy="561662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947578"/>
            <a:ext cx="5486400" cy="94887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800" dirty="0"/>
              <a:t>В этой стране Новый год всегда был самым торжественным, шумным и красочным праздником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5897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88640"/>
            <a:ext cx="7920880" cy="561662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877272"/>
            <a:ext cx="6912768" cy="948878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 больших площадях устраиваются праздничные </a:t>
            </a:r>
            <a:r>
              <a:rPr lang="ru-RU" sz="1600" dirty="0" err="1" smtClean="0"/>
              <a:t>фейеверки</a:t>
            </a:r>
            <a:r>
              <a:rPr lang="ru-RU" sz="1600" dirty="0" smtClean="0"/>
              <a:t> и звучит музыка . Каждый  год там собирается масса народу чтобы весело встретить Новый год.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4842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Маскарадные шествия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464496" cy="4680520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3"/>
            <a:ext cx="4388296" cy="468052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38803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60648"/>
            <a:ext cx="7776864" cy="561662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877272"/>
            <a:ext cx="6048672" cy="804862"/>
          </a:xfrm>
        </p:spPr>
        <p:txBody>
          <a:bodyPr>
            <a:noAutofit/>
          </a:bodyPr>
          <a:lstStyle/>
          <a:p>
            <a:r>
              <a:rPr lang="ru-RU" sz="1600" dirty="0"/>
              <a:t>У китайцев цикл мирового времени полностью совпадает с круговоротом всех времен года. Это цикл постоянного оживания и умирания организмов.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830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5486400" cy="5486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Новый год в России.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r="5726"/>
          <a:stretch>
            <a:fillRect/>
          </a:stretch>
        </p:blipFill>
        <p:spPr>
          <a:xfrm>
            <a:off x="539552" y="188640"/>
            <a:ext cx="8208912" cy="55446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6165304"/>
            <a:ext cx="5486400" cy="15679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6667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60648"/>
            <a:ext cx="7632848" cy="5328591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589240"/>
            <a:ext cx="6408712" cy="80486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Под новый год тысячи китайцев запускают в небо фонари . Они пишут на фонариках свои мечты и желания. Считается что запущенное в небо желание обязательно</a:t>
            </a:r>
            <a:r>
              <a:rPr lang="en-US" sz="1800" dirty="0" smtClean="0"/>
              <a:t>,</a:t>
            </a:r>
            <a:r>
              <a:rPr lang="ru-RU" sz="1800" dirty="0" smtClean="0"/>
              <a:t> в скором времени</a:t>
            </a:r>
            <a:r>
              <a:rPr lang="en-US" sz="1800" dirty="0" smtClean="0"/>
              <a:t>,</a:t>
            </a:r>
            <a:r>
              <a:rPr lang="ru-RU" sz="1800" dirty="0" smtClean="0"/>
              <a:t> сбудется.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0922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0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r="4571"/>
          <a:stretch>
            <a:fillRect/>
          </a:stretch>
        </p:blipFill>
        <p:spPr>
          <a:xfrm>
            <a:off x="467544" y="260648"/>
            <a:ext cx="8280920" cy="51125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335476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Колядки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73216"/>
            <a:ext cx="6984776" cy="1340768"/>
          </a:xfrm>
        </p:spPr>
        <p:txBody>
          <a:bodyPr>
            <a:noAutofit/>
          </a:bodyPr>
          <a:lstStyle/>
          <a:p>
            <a:r>
              <a:rPr lang="ru-RU" sz="1600" dirty="0"/>
              <a:t>Колядки – одна из самых старых новогодних традиций, отражающих славянских дух веселья и щедрости. В колядках воспевали добрые поступки, щедрость, просили для себя удачи и обязательно желали всего самого хорошего хозяевам дома, за что те благодарили молодых людей лакомствами и деньгами. </a:t>
            </a:r>
          </a:p>
        </p:txBody>
      </p:sp>
    </p:spTree>
    <p:extLst>
      <p:ext uri="{BB962C8B-B14F-4D97-AF65-F5344CB8AC3E}">
        <p14:creationId xmlns:p14="http://schemas.microsoft.com/office/powerpoint/2010/main" val="85737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296144"/>
          </a:xfrm>
        </p:spPr>
        <p:txBody>
          <a:bodyPr>
            <a:noAutofit/>
          </a:bodyPr>
          <a:lstStyle/>
          <a:p>
            <a:r>
              <a:rPr lang="ru-RU" sz="1600" dirty="0"/>
              <a:t>Сегодня, как и столетия назад, люди под Новый год обмениваются подарками. Только раньше в это время молодые люди выбирали себе невесту и стремились задобрить ее всевозможными подарками.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848872" cy="5711181"/>
          </a:xfr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20237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789040"/>
            <a:ext cx="54864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539552" y="260648"/>
            <a:ext cx="8064896" cy="5472608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1224136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/>
              <a:t>Современный Новый год, это конечно, новогодняя нарядная елка, веселье всю ночь, праздничные </a:t>
            </a:r>
            <a:r>
              <a:rPr lang="ru-RU" sz="3300" dirty="0" smtClean="0"/>
              <a:t>салюты </a:t>
            </a:r>
            <a:r>
              <a:rPr lang="ru-RU" sz="3300" dirty="0"/>
              <a:t>и фейерверки. Кстати, наши современные хлопушки – аналог старинных приспособлений для отпугивания злых духов, которые боялись шума и громких криков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49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717032"/>
            <a:ext cx="5486400" cy="5040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6" b="20586"/>
          <a:stretch>
            <a:fillRect/>
          </a:stretch>
        </p:blipFill>
        <p:spPr>
          <a:xfrm>
            <a:off x="539552" y="260649"/>
            <a:ext cx="7992888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517232"/>
            <a:ext cx="6624736" cy="1728192"/>
          </a:xfrm>
        </p:spPr>
        <p:txBody>
          <a:bodyPr>
            <a:noAutofit/>
          </a:bodyPr>
          <a:lstStyle/>
          <a:p>
            <a:r>
              <a:rPr lang="ru-RU" sz="1600" dirty="0"/>
              <a:t>Оливье, елочка, которая теперь украшена электрическими гирляндами и пластмассовыми шарами, дождик, бой курантов – все это доставляет нам не меньше удовольствия, чем в далеком детстве. А в некоторых домах окна и зеркала по старинке украшают бумажными снежинками и узорами из зубной пасты</a:t>
            </a:r>
          </a:p>
        </p:txBody>
      </p:sp>
    </p:spTree>
    <p:extLst>
      <p:ext uri="{BB962C8B-B14F-4D97-AF65-F5344CB8AC3E}">
        <p14:creationId xmlns:p14="http://schemas.microsoft.com/office/powerpoint/2010/main" val="181661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>
            <a:fillRect/>
          </a:stretch>
        </p:blipFill>
        <p:spPr>
          <a:xfrm>
            <a:off x="539552" y="260648"/>
            <a:ext cx="8064896" cy="54726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805264"/>
            <a:ext cx="7128792" cy="1224136"/>
          </a:xfrm>
        </p:spPr>
        <p:txBody>
          <a:bodyPr>
            <a:normAutofit/>
          </a:bodyPr>
          <a:lstStyle/>
          <a:p>
            <a:r>
              <a:rPr lang="ru-RU" sz="1600" dirty="0"/>
              <a:t>Новый год старались встретить с чистой совестью и без долгов. Для этого одевали новые вещи, мирились с врагами, просили прощения у родных и друзей за все обиды, которые могли им причинить в течение прошедшего года.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87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Так стоит ли возрождать старые традиции? Почему бы и нет! Облачитесь во все новое, устройте новогодние гадания, попросите прощения у всех, кого вы обидели, и, возможно, в будущем году исполнится все, что вы так давно хотели.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92488" cy="4248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316288" cy="4248472"/>
          </a:xfrm>
        </p:spPr>
      </p:pic>
    </p:spTree>
    <p:extLst>
      <p:ext uri="{BB962C8B-B14F-4D97-AF65-F5344CB8AC3E}">
        <p14:creationId xmlns:p14="http://schemas.microsoft.com/office/powerpoint/2010/main" val="219410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Новый год в Испании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7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501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Новый год в Разных странах</vt:lpstr>
      <vt:lpstr>Новый год в России.</vt:lpstr>
      <vt:lpstr>Колядки</vt:lpstr>
      <vt:lpstr>Сегодня, как и столетия назад, люди под Новый год обмениваются подарками. Только раньше в это время молодые люди выбирали себе невесту и стремились задобрить ее всевозможными подарками. </vt:lpstr>
      <vt:lpstr>Презентация PowerPoint</vt:lpstr>
      <vt:lpstr>Презентация PowerPoint</vt:lpstr>
      <vt:lpstr>Презентация PowerPoint</vt:lpstr>
      <vt:lpstr>Так стоит ли возрождать старые традиции? Почему бы и нет! Облачитесь во все новое, устройте новогодние гадания, попросите прощения у всех, кого вы обидели, и, возможно, в будущем году исполнится все, что вы так давно хотели. </vt:lpstr>
      <vt:lpstr>Новый год в Испании</vt:lpstr>
      <vt:lpstr>Презентация PowerPoint</vt:lpstr>
      <vt:lpstr>Презентация PowerPoint</vt:lpstr>
      <vt:lpstr>Los reyes magos</vt:lpstr>
      <vt:lpstr>Презентация PowerPoint</vt:lpstr>
      <vt:lpstr>Множество красивейших петард и салютом расцвечивают ночное небо всей страны, и на каждой площади - свой огненный праздник.</vt:lpstr>
      <vt:lpstr>Новый год в Китае</vt:lpstr>
      <vt:lpstr>Презентация PowerPoint</vt:lpstr>
      <vt:lpstr>Презентация PowerPoint</vt:lpstr>
      <vt:lpstr>Маскарадные шествия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Разных странах</dc:title>
  <dc:creator>Pavel</dc:creator>
  <cp:lastModifiedBy>Pavel</cp:lastModifiedBy>
  <cp:revision>18</cp:revision>
  <dcterms:created xsi:type="dcterms:W3CDTF">2013-11-25T13:50:18Z</dcterms:created>
  <dcterms:modified xsi:type="dcterms:W3CDTF">2013-11-27T15:18:53Z</dcterms:modified>
</cp:coreProperties>
</file>