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4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8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E0524-375E-4BB6-B264-4A5DE90DCB29}" type="datetimeFigureOut">
              <a:rPr lang="ru-RU" smtClean="0"/>
              <a:t>20.10.2012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1E131-41C1-4010-AE7B-D75C93B4BB1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E0524-375E-4BB6-B264-4A5DE90DCB29}" type="datetimeFigureOut">
              <a:rPr lang="ru-RU" smtClean="0"/>
              <a:t>20.10.2012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1E131-41C1-4010-AE7B-D75C93B4BB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E0524-375E-4BB6-B264-4A5DE90DCB29}" type="datetimeFigureOut">
              <a:rPr lang="ru-RU" smtClean="0"/>
              <a:t>20.10.2012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1E131-41C1-4010-AE7B-D75C93B4BB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E0524-375E-4BB6-B264-4A5DE90DCB29}" type="datetimeFigureOut">
              <a:rPr lang="ru-RU" smtClean="0"/>
              <a:t>20.10.2012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1E131-41C1-4010-AE7B-D75C93B4BB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E0524-375E-4BB6-B264-4A5DE90DCB29}" type="datetimeFigureOut">
              <a:rPr lang="ru-RU" smtClean="0"/>
              <a:t>20.10.2012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481E131-41C1-4010-AE7B-D75C93B4BB1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E0524-375E-4BB6-B264-4A5DE90DCB29}" type="datetimeFigureOut">
              <a:rPr lang="ru-RU" smtClean="0"/>
              <a:t>20.10.2012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1E131-41C1-4010-AE7B-D75C93B4BB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E0524-375E-4BB6-B264-4A5DE90DCB29}" type="datetimeFigureOut">
              <a:rPr lang="ru-RU" smtClean="0"/>
              <a:t>20.10.2012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1E131-41C1-4010-AE7B-D75C93B4BB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E0524-375E-4BB6-B264-4A5DE90DCB29}" type="datetimeFigureOut">
              <a:rPr lang="ru-RU" smtClean="0"/>
              <a:t>20.10.2012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1E131-41C1-4010-AE7B-D75C93B4BB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E0524-375E-4BB6-B264-4A5DE90DCB29}" type="datetimeFigureOut">
              <a:rPr lang="ru-RU" smtClean="0"/>
              <a:t>20.10.2012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1E131-41C1-4010-AE7B-D75C93B4BB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E0524-375E-4BB6-B264-4A5DE90DCB29}" type="datetimeFigureOut">
              <a:rPr lang="ru-RU" smtClean="0"/>
              <a:t>20.10.2012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1E131-41C1-4010-AE7B-D75C93B4BB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E0524-375E-4BB6-B264-4A5DE90DCB29}" type="datetimeFigureOut">
              <a:rPr lang="ru-RU" smtClean="0"/>
              <a:t>20.10.2012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1E131-41C1-4010-AE7B-D75C93B4BB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7DE0524-375E-4BB6-B264-4A5DE90DCB29}" type="datetimeFigureOut">
              <a:rPr lang="ru-RU" smtClean="0"/>
              <a:t>20.10.2012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481E131-41C1-4010-AE7B-D75C93B4BB1D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ИСПОЛНИТЕЛИ АЛГОРИТМОВ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/>
              <a:t>Написать программу, которая напишет Ваше ИМЯ</a:t>
            </a:r>
            <a:endParaRPr lang="ru-RU" sz="4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ЧЕРЕПАШКА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/>
              <a:t>   Исполнитель </a:t>
            </a:r>
            <a:r>
              <a:rPr lang="ru-RU" sz="4400" b="1" dirty="0" smtClean="0"/>
              <a:t>Черепашка перемещается на экране компьютера, оставляя след в виде линии. </a:t>
            </a:r>
            <a:endParaRPr lang="ru-RU" sz="4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Команды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4400" b="1" dirty="0" smtClean="0"/>
              <a:t>Вперед</a:t>
            </a:r>
          </a:p>
          <a:p>
            <a:r>
              <a:rPr lang="ru-RU" sz="4400" b="1" dirty="0" smtClean="0"/>
              <a:t>Назад</a:t>
            </a:r>
          </a:p>
          <a:p>
            <a:r>
              <a:rPr lang="ru-RU" sz="4400" b="1" dirty="0" smtClean="0"/>
              <a:t>Направо</a:t>
            </a:r>
          </a:p>
          <a:p>
            <a:r>
              <a:rPr lang="ru-RU" sz="4400" b="1" dirty="0" smtClean="0"/>
              <a:t>Налево</a:t>
            </a:r>
          </a:p>
          <a:p>
            <a:r>
              <a:rPr lang="ru-RU" sz="4400" b="1" dirty="0" smtClean="0"/>
              <a:t>Повторить</a:t>
            </a:r>
          </a:p>
          <a:p>
            <a:r>
              <a:rPr lang="ru-RU" sz="4400" b="1" dirty="0" smtClean="0"/>
              <a:t>Опустить перо</a:t>
            </a:r>
          </a:p>
          <a:p>
            <a:r>
              <a:rPr lang="ru-RU" sz="4400" b="1" dirty="0" smtClean="0"/>
              <a:t>Поднять перо</a:t>
            </a:r>
            <a:endParaRPr lang="ru-RU" sz="4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214414" y="285728"/>
            <a:ext cx="7015186" cy="6022997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Вперед 100</a:t>
            </a:r>
          </a:p>
          <a:p>
            <a:r>
              <a:rPr lang="ru-RU" sz="4000" b="1" dirty="0" smtClean="0"/>
              <a:t>Направо 90</a:t>
            </a:r>
          </a:p>
          <a:p>
            <a:r>
              <a:rPr lang="ru-RU" sz="4000" b="1" dirty="0" smtClean="0"/>
              <a:t>Вперед 100</a:t>
            </a:r>
          </a:p>
          <a:p>
            <a:r>
              <a:rPr lang="ru-RU" sz="4000" b="1" dirty="0" smtClean="0"/>
              <a:t>Направо 90</a:t>
            </a:r>
          </a:p>
          <a:p>
            <a:r>
              <a:rPr lang="ru-RU" sz="4000" b="1" dirty="0" smtClean="0"/>
              <a:t>Вперед 100</a:t>
            </a:r>
          </a:p>
          <a:p>
            <a:r>
              <a:rPr lang="ru-RU" sz="4000" b="1" dirty="0" smtClean="0"/>
              <a:t>Направо 90</a:t>
            </a:r>
          </a:p>
          <a:p>
            <a:r>
              <a:rPr lang="ru-RU" sz="4000" b="1" dirty="0" smtClean="0"/>
              <a:t>Вперед 100</a:t>
            </a:r>
          </a:p>
          <a:p>
            <a:r>
              <a:rPr lang="ru-RU" sz="4000" b="1" dirty="0" smtClean="0"/>
              <a:t>Направо 90</a:t>
            </a:r>
            <a:endParaRPr lang="ru-RU" sz="4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214414" y="285728"/>
            <a:ext cx="7015186" cy="6022997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Повторить 4</a:t>
            </a:r>
          </a:p>
          <a:p>
            <a:r>
              <a:rPr lang="en-US" sz="4000" b="1" dirty="0" smtClean="0"/>
              <a:t>{</a:t>
            </a:r>
            <a:r>
              <a:rPr lang="ru-RU" sz="4000" b="1" dirty="0" smtClean="0"/>
              <a:t>Вперед 100</a:t>
            </a:r>
          </a:p>
          <a:p>
            <a:r>
              <a:rPr lang="ru-RU" sz="4000" b="1" dirty="0" smtClean="0"/>
              <a:t>Направо 90</a:t>
            </a:r>
            <a:r>
              <a:rPr lang="en-US" sz="4000" b="1" dirty="0" smtClean="0"/>
              <a:t>}</a:t>
            </a:r>
            <a:endParaRPr lang="ru-RU" sz="4000" b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круг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/>
              <a:t>Повторить 360</a:t>
            </a:r>
          </a:p>
          <a:p>
            <a:r>
              <a:rPr lang="en-US" sz="4400" b="1" dirty="0" smtClean="0"/>
              <a:t>{</a:t>
            </a:r>
            <a:r>
              <a:rPr lang="ru-RU" sz="4400" b="1" dirty="0" smtClean="0"/>
              <a:t>В</a:t>
            </a:r>
            <a:r>
              <a:rPr lang="ru-RU" sz="4400" b="1" dirty="0" smtClean="0"/>
              <a:t>перед 1</a:t>
            </a:r>
          </a:p>
          <a:p>
            <a:r>
              <a:rPr lang="ru-RU" sz="4400" b="1" dirty="0" smtClean="0"/>
              <a:t>Направо 1</a:t>
            </a:r>
            <a:r>
              <a:rPr lang="en-US" sz="4400" b="1" dirty="0" smtClean="0"/>
              <a:t>}</a:t>
            </a:r>
            <a:endParaRPr lang="ru-RU" sz="44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857232"/>
            <a:ext cx="7715304" cy="4786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785794"/>
            <a:ext cx="7572428" cy="557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29</TotalTime>
  <Words>69</Words>
  <Application>Microsoft Office PowerPoint</Application>
  <PresentationFormat>Экран (4:3)</PresentationFormat>
  <Paragraphs>29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ИСПОЛНИТЕЛИ АЛГОРИТМОВ</vt:lpstr>
      <vt:lpstr>ЧЕРЕПАШКА</vt:lpstr>
      <vt:lpstr>Команды</vt:lpstr>
      <vt:lpstr>Слайд 4</vt:lpstr>
      <vt:lpstr>Слайд 5</vt:lpstr>
      <vt:lpstr>круг</vt:lpstr>
      <vt:lpstr> </vt:lpstr>
      <vt:lpstr>Слайд 8</vt:lpstr>
      <vt:lpstr>Слайд 9</vt:lpstr>
      <vt:lpstr>Слайд 10</vt:lpstr>
      <vt:lpstr>Домашнее задание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ИСПОЛНИТЕЛИ АЛГОРИТМОВ</dc:title>
  <dc:creator>Ольга</dc:creator>
  <cp:lastModifiedBy>Ольга</cp:lastModifiedBy>
  <cp:revision>3</cp:revision>
  <dcterms:created xsi:type="dcterms:W3CDTF">2012-10-20T14:32:56Z</dcterms:created>
  <dcterms:modified xsi:type="dcterms:W3CDTF">2012-10-20T15:02:35Z</dcterms:modified>
</cp:coreProperties>
</file>